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  <p:sldMasterId id="2147483675" r:id="rId3"/>
  </p:sldMasterIdLst>
  <p:notesMasterIdLst>
    <p:notesMasterId r:id="rId11"/>
  </p:notesMasterIdLst>
  <p:sldIdLst>
    <p:sldId id="258" r:id="rId4"/>
    <p:sldId id="259" r:id="rId5"/>
    <p:sldId id="257" r:id="rId6"/>
    <p:sldId id="256" r:id="rId7"/>
    <p:sldId id="293" r:id="rId8"/>
    <p:sldId id="261" r:id="rId9"/>
    <p:sldId id="2599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C1A3"/>
    <a:srgbClr val="37A76F"/>
    <a:srgbClr val="63A537"/>
    <a:srgbClr val="000000"/>
    <a:srgbClr val="FAFAFA"/>
    <a:srgbClr val="99CB38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03" autoAdjust="0"/>
  </p:normalViewPr>
  <p:slideViewPr>
    <p:cSldViewPr snapToGrid="0">
      <p:cViewPr>
        <p:scale>
          <a:sx n="66" d="100"/>
          <a:sy n="66" d="100"/>
        </p:scale>
        <p:origin x="1253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6A850-6D48-46B4-952A-B04D9446BFD8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295ED-BBDA-414E-B4B7-E99373F354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28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Bonjour, je suis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Kellian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CIPIERRE,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designer chez AKT production.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vous présente aujourd’hui BEF : Best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Enemy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Forever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DIAPO  SUIVANTE (Lancement  AUTOMATIQUE de la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Video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295ED-BBDA-414E-B4B7-E99373F354C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20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</a:t>
            </a:r>
          </a:p>
          <a:p>
            <a:r>
              <a:rPr lang="en-GB" dirty="0"/>
              <a:t>-------</a:t>
            </a:r>
          </a:p>
          <a:p>
            <a:endParaRPr lang="en-GB" dirty="0"/>
          </a:p>
          <a:p>
            <a:r>
              <a:rPr lang="en-GB" dirty="0"/>
              <a:t>*** LAISSER LA VIDEO JOUER JUSQU’A LA FIN --&gt; POUR APPARITION DE L’IMAGE ***</a:t>
            </a:r>
          </a:p>
          <a:p>
            <a:r>
              <a:rPr lang="en-GB" dirty="0"/>
              <a:t>*** A LA FIN DE LA VIDEO / APPARITION DE L’IMAGE ***</a:t>
            </a:r>
          </a:p>
          <a:p>
            <a:endParaRPr lang="en-GB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 est un jeu coopératif. Jouable seul ou à deux. Son gameplay innovant permet à une seule personne de prendre le contrôle de deux personnages simultanément.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DIAPO  SUIVANTE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295ED-BBDA-414E-B4B7-E99373F354C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222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295ED-BBDA-414E-B4B7-E99373F354C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174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PERSONNAGE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deux protagonistes, un humain et un orque se retrouvent piégés sur une île après le naufrage de leur bateau et souhaitent rentrer chez eux.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DIAPO  SUIVANTE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295ED-BBDA-414E-B4B7-E99373F354C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16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PERSONNAGE</a:t>
            </a:r>
          </a:p>
          <a:p>
            <a:r>
              <a:rPr lang="fr-FR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</a:t>
            </a:r>
          </a:p>
          <a:p>
            <a:endParaRPr lang="fr-FR" sz="2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y arriver ils devront s’entraider et utiliser les capacités de chacun.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L’orque, grand et fort peut pousser de lourds rochers.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L’humain de par son agilité peut sauter et activer de fragiles mécanismes, activant différents monte-charges.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Ils devront résoudre une succession de casse-tête pour rentrer chez eux.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Ils servent à montrer que seul, qu’importe sa force ou son agilité, nous sommes moins fort qu’à plusieurs. ET que les différences de notre monde sont une force et non une faiblesse.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DIAPO  SUIVANTE</a:t>
            </a:r>
            <a:endParaRPr lang="fr-FR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079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JEU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version que nous vous présentons aujourd’hui possède 3 niveaux. Chacun d’eux n’est réalisable que si les deux personnages sont contrôlés.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les résoudre le joueur devra positionner les rochers présents dans le niveau au bon endroit, grâce à l’orque. Ces actions permettront à l’humain d’atteindre de nouvelles zones et d’activer des leviers pour permettre à l’orque d’atteindre la destination.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DIAPO  SUIVANTE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295ED-BBDA-414E-B4B7-E99373F354C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911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CONCLUSION </a:t>
            </a:r>
          </a:p>
          <a:p>
            <a:r>
              <a:rPr lang="en-GB" dirty="0"/>
              <a:t>----------------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BEF, nous rejetons la discrimination et nous défendons l’inclusion de chacun, montrer qu’avec ses différences, on peut aider à faire avancer les choses, ENSEMBLE.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Merci de votre attention.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DIAPO  SUIVANTE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16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9138-7783-4738-BA50-1EF4D6BB0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53E182-B229-4624-8CB5-2EC8F9A76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77C39-009F-4A1C-BD10-2892E76F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095E3D-9647-44B4-B023-4376DD30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AAE2D9-7C70-4D09-9F9A-7572E9BE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731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272BC-A3AA-4100-8E9E-70E156A8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48FC69-8C29-4C4F-A4A5-C4E2E6BBB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BDEA9C-783C-4847-BD63-72B9F862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292354-8BF0-4B54-A7C1-F842C238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15D86D-B5F4-468D-9428-0C39CD7D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30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ECB8662-A8E1-499F-A657-DC3229BA4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17E7C2-E368-4D96-B41A-3F0A4FD1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6E9C11-863E-48E9-9B07-FEC6B54F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4C1B3A-C4CC-4DD0-A4E1-195BC429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A945F4-14E0-4E79-9370-B75320E7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891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85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17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59979" y="1384663"/>
            <a:ext cx="4998720" cy="4088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2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71205" y="431615"/>
            <a:ext cx="3047997" cy="4323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846184" y="2142308"/>
            <a:ext cx="3047997" cy="4323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09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226885" y="3669063"/>
            <a:ext cx="2152316" cy="1614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096000" y="3669063"/>
            <a:ext cx="2152316" cy="1614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1" y="849663"/>
            <a:ext cx="2152316" cy="1614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26885" y="849663"/>
            <a:ext cx="2152316" cy="1614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01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712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72067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1713226"/>
            <a:ext cx="12192000" cy="2892228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6174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AEC87-65C1-429E-8A9D-FC5F8C7A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8F2517-8731-44A0-95BC-70EB1C7E5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5802E0-A823-480D-B594-B03E33D7B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9E9B94-8783-47E2-890D-4A26E8AC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D5F66C-40F8-4944-9CBC-E8CCE8C8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950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3668751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0126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9699525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808346" y="334537"/>
            <a:ext cx="1361346" cy="412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/>
          <p:cNvSpPr/>
          <p:nvPr userDrawn="1"/>
        </p:nvSpPr>
        <p:spPr>
          <a:xfrm>
            <a:off x="8616833" y="6244683"/>
            <a:ext cx="3552860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7385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3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8514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319590" y="1638865"/>
            <a:ext cx="3925323" cy="4140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8772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081D4-3DD3-4B21-9D6A-B5BCE4757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F76D7B-E23C-4B4A-9856-C2162D89D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1FEBA9-25E8-413D-B9C4-9A25FE68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9BA20F-51A5-4942-A42F-A2A913CE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B45DC4-0252-46A9-A7CC-39E5FFA0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4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D89AAD-7D03-40A9-B442-26FA3226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CD7E4C-2984-42F4-85C3-E4A79AA9D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607FCB-605B-4283-9D4C-8A7443E82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A429D4-FFEC-4286-AC57-54999AE9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2806D9-6B6F-4871-83F9-AD59D0FC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6CC8AB-1388-4ABD-B173-46C23590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12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A9441-694D-4DB9-8C62-A2A7983C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7A76BD-94F5-4CA5-B30C-475948BF0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E619D5-91B5-4A18-BDB8-F5B2F93EB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E0770AE-0C17-4F9C-A104-D54CA8A16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FC36574-9B60-43E8-8FBB-E262B114A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DB32363-9AC4-485C-B512-643BB8F4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AFCEECA-3072-4BA7-9006-60540AB8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4E7F7B-F753-4C78-AC1B-AB187D6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90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969A1D-D086-4AD7-A08F-C96A1461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B2CEE41-CC5B-4D0D-A1ED-BB6ADC58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45F3417-9F81-4617-8750-E09A8581E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7E5F13-DB58-41CA-8A18-F7079035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91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5E7C569-B2C1-431A-9425-A4FB20DB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B6D35F6-E4B8-44EA-9B5B-59A22409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75CA6D-B3D7-4429-9ED9-AD4C760A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16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728A53-11EC-46E1-9D77-42527664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AD7A19-9257-44AC-BE66-E6A81FA1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82E1A5-5C28-4EB3-8A5C-5ABF5811A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BE3052-1415-4D3A-9AE4-F565ADC7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97AB8C-AF47-4C25-B0C9-B8D35031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C779EE-62E1-40E2-B49F-E93F59F0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82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FE834-F8B2-442D-9946-3FE54320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B31180-544E-4264-9F20-DF60B1B767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793FC7-2C00-4AB9-8B10-16E56AB6B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47498B-87BC-466C-AE2F-946E09F9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05331B-162B-4796-8539-3BEA3913A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EC07C4-FB08-4AAE-9DE0-D3365AB8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84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98AA6B2-AE4E-4A71-8E41-3C2F3370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F1AFBB-3E6E-4328-A1CD-9A24B22B1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BB8A22-4A1C-4505-A836-30EC8D60C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A9BF6-8680-4ACA-9190-1100A798BE7F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1C18D-A1F2-4C1D-B4BA-77E787DCB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7FB651-65E4-4F07-9884-4114741C0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4E96F-043F-499D-AD13-2BD7F5205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0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49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6"/>
          <p:cNvSpPr>
            <a:spLocks noChangeArrowheads="1"/>
          </p:cNvSpPr>
          <p:nvPr userDrawn="1"/>
        </p:nvSpPr>
        <p:spPr bwMode="auto">
          <a:xfrm>
            <a:off x="11325869" y="355881"/>
            <a:ext cx="358123" cy="3580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950" b="1" i="0" dirty="0">
              <a:latin typeface="Roboto Bold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9555951" y="6333671"/>
            <a:ext cx="18095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200" b="1" i="0" spc="75" dirty="0">
                <a:solidFill>
                  <a:schemeClr val="bg1">
                    <a:lumMod val="85000"/>
                  </a:schemeClr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WWW.SLIDEFOREST.COM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80476" y="399694"/>
            <a:ext cx="437905" cy="26159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1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‹N°›</a:t>
            </a:fld>
            <a:endParaRPr lang="id-ID" sz="1100" b="0" i="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7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Poppins Bold" panose="02000000000000000000" pitchFamily="2" charset="77"/>
          <a:ea typeface="Roboto" charset="0"/>
          <a:cs typeface="Poppins Bold" panose="02000000000000000000" pitchFamily="2" charset="77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6859F52-F0C6-4837-A45E-309486B2B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75" y="1383271"/>
            <a:ext cx="4164318" cy="33468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3BEBED-6F02-4FF6-8E64-907AC73B8029}"/>
              </a:ext>
            </a:extLst>
          </p:cNvPr>
          <p:cNvSpPr/>
          <p:nvPr/>
        </p:nvSpPr>
        <p:spPr>
          <a:xfrm flipV="1">
            <a:off x="5484000" y="4589255"/>
            <a:ext cx="1224000" cy="45719"/>
          </a:xfrm>
          <a:prstGeom prst="rect">
            <a:avLst/>
          </a:prstGeom>
          <a:solidFill>
            <a:srgbClr val="37A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94B118-29D0-47AF-AD3F-FDA95C16ECCB}"/>
              </a:ext>
            </a:extLst>
          </p:cNvPr>
          <p:cNvSpPr txBox="1"/>
          <p:nvPr/>
        </p:nvSpPr>
        <p:spPr>
          <a:xfrm>
            <a:off x="5850293" y="2271880"/>
            <a:ext cx="5066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3A537"/>
                </a:solidFill>
                <a:latin typeface="Lato" panose="020F0502020204030203" pitchFamily="34" charset="0"/>
              </a:rPr>
              <a:t>AKT PRODUCTION</a:t>
            </a:r>
            <a:endParaRPr lang="fr-FR" sz="4800" dirty="0">
              <a:solidFill>
                <a:srgbClr val="63A537"/>
              </a:solidFill>
              <a:latin typeface="Lato" panose="020F050202020403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A1220B4-C147-4A4A-99C3-27DCBCDE8F1F}"/>
              </a:ext>
            </a:extLst>
          </p:cNvPr>
          <p:cNvSpPr txBox="1"/>
          <p:nvPr/>
        </p:nvSpPr>
        <p:spPr>
          <a:xfrm>
            <a:off x="4430486" y="5044135"/>
            <a:ext cx="33310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99CB38"/>
                </a:solidFill>
                <a:latin typeface="Lato" panose="020F0502020204030203" pitchFamily="34" charset="0"/>
              </a:rPr>
              <a:t>FREE YOUR CREATIVITY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207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599EA89-8FE2-4595-87EC-7FB5FDDD2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intro_video">
            <a:hlinkClick r:id="" action="ppaction://media"/>
            <a:extLst>
              <a:ext uri="{FF2B5EF4-FFF2-40B4-BE49-F238E27FC236}">
                <a16:creationId xmlns:a16="http://schemas.microsoft.com/office/drawing/2014/main" id="{EB543090-D4D7-45EE-8680-8DC432F67B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7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108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608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11">
            <a:extLst>
              <a:ext uri="{FF2B5EF4-FFF2-40B4-BE49-F238E27FC236}">
                <a16:creationId xmlns:a16="http://schemas.microsoft.com/office/drawing/2014/main" id="{491E6998-0FFD-4579-99F0-0F805430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33" b="8333"/>
          <a:stretch>
            <a:fillRect/>
          </a:stretch>
        </p:blipFill>
        <p:spPr>
          <a:xfrm>
            <a:off x="0" y="0"/>
            <a:ext cx="12192000" cy="41998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8FACD9-70B9-43F4-B952-833E33221ED8}"/>
              </a:ext>
            </a:extLst>
          </p:cNvPr>
          <p:cNvSpPr/>
          <p:nvPr/>
        </p:nvSpPr>
        <p:spPr>
          <a:xfrm>
            <a:off x="0" y="-18000"/>
            <a:ext cx="12192000" cy="4217846"/>
          </a:xfrm>
          <a:prstGeom prst="rect">
            <a:avLst/>
          </a:prstGeom>
          <a:solidFill>
            <a:srgbClr val="63A537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7C43A310-2121-457C-80F4-ECCA842C94EB}"/>
              </a:ext>
            </a:extLst>
          </p:cNvPr>
          <p:cNvSpPr txBox="1"/>
          <p:nvPr/>
        </p:nvSpPr>
        <p:spPr>
          <a:xfrm>
            <a:off x="3879452" y="1767757"/>
            <a:ext cx="4433096" cy="646331"/>
          </a:xfrm>
          <a:prstGeom prst="rect">
            <a:avLst/>
          </a:prstGeom>
          <a:solidFill>
            <a:srgbClr val="000000">
              <a:alpha val="25098"/>
            </a:srgb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NOTRE EQUIPE</a:t>
            </a:r>
            <a:endParaRPr lang="en-US" sz="54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C35F2-9ECF-4A60-9846-5A76267F1299}"/>
              </a:ext>
            </a:extLst>
          </p:cNvPr>
          <p:cNvSpPr/>
          <p:nvPr/>
        </p:nvSpPr>
        <p:spPr>
          <a:xfrm>
            <a:off x="1598798" y="6049387"/>
            <a:ext cx="1890624" cy="677119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/>
            <a:r>
              <a:rPr lang="en-US" sz="1600" dirty="0" err="1">
                <a:solidFill>
                  <a:srgbClr val="37A76F"/>
                </a:solidFill>
                <a:latin typeface="Lato" charset="0"/>
                <a:ea typeface="Lato" charset="0"/>
                <a:cs typeface="Lato" charset="0"/>
              </a:rPr>
              <a:t>Développeur</a:t>
            </a:r>
            <a:r>
              <a:rPr lang="en-US" sz="1600" dirty="0">
                <a:solidFill>
                  <a:srgbClr val="37A76F"/>
                </a:solidFill>
                <a:latin typeface="Lato" charset="0"/>
                <a:ea typeface="Lato" charset="0"/>
                <a:cs typeface="Lato" charset="0"/>
              </a:rPr>
              <a:t> Gameplay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0409B292-6E6E-4D43-A903-890696784839}"/>
              </a:ext>
            </a:extLst>
          </p:cNvPr>
          <p:cNvSpPr txBox="1"/>
          <p:nvPr/>
        </p:nvSpPr>
        <p:spPr>
          <a:xfrm>
            <a:off x="1478847" y="5710833"/>
            <a:ext cx="2214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63A537"/>
                </a:solidFill>
                <a:latin typeface="Lato" charset="0"/>
                <a:ea typeface="Lato" charset="0"/>
                <a:cs typeface="Lato" charset="0"/>
              </a:rPr>
              <a:t>ALEXANDRE SACHS</a:t>
            </a:r>
            <a:endParaRPr lang="en-US" sz="2800" b="1" dirty="0">
              <a:solidFill>
                <a:srgbClr val="63A53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E166D9-CAFB-46AF-9EEA-BB25B9D42EFE}"/>
              </a:ext>
            </a:extLst>
          </p:cNvPr>
          <p:cNvSpPr/>
          <p:nvPr/>
        </p:nvSpPr>
        <p:spPr>
          <a:xfrm>
            <a:off x="5150687" y="6049387"/>
            <a:ext cx="1890624" cy="430897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/>
            <a:r>
              <a:rPr lang="en-US" sz="1600" dirty="0">
                <a:solidFill>
                  <a:srgbClr val="37A76F"/>
                </a:solidFill>
                <a:latin typeface="Lato" charset="0"/>
                <a:ea typeface="Lato" charset="0"/>
                <a:cs typeface="Lato" charset="0"/>
              </a:rPr>
              <a:t>Game Designer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A0FE5-B1A5-40A6-A4DF-994F698B5603}"/>
              </a:ext>
            </a:extLst>
          </p:cNvPr>
          <p:cNvSpPr/>
          <p:nvPr/>
        </p:nvSpPr>
        <p:spPr>
          <a:xfrm>
            <a:off x="8626021" y="6049386"/>
            <a:ext cx="1890624" cy="430897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/>
            <a:r>
              <a:rPr lang="en-US" sz="1600" dirty="0">
                <a:solidFill>
                  <a:srgbClr val="37A76F"/>
                </a:solidFill>
                <a:latin typeface="Lato" charset="0"/>
                <a:ea typeface="Lato" charset="0"/>
                <a:cs typeface="Lato" charset="0"/>
              </a:rPr>
              <a:t>Level Designer</a:t>
            </a:r>
          </a:p>
        </p:txBody>
      </p:sp>
      <p:pic>
        <p:nvPicPr>
          <p:cNvPr id="17" name="Espace réservé pour une image  15">
            <a:extLst>
              <a:ext uri="{FF2B5EF4-FFF2-40B4-BE49-F238E27FC236}">
                <a16:creationId xmlns:a16="http://schemas.microsoft.com/office/drawing/2014/main" id="{F4732F63-1F66-47B8-A2BC-F822974BEB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32" b="5032"/>
          <a:stretch>
            <a:fillRect/>
          </a:stretch>
        </p:blipFill>
        <p:spPr>
          <a:xfrm>
            <a:off x="1765997" y="3429000"/>
            <a:ext cx="1709338" cy="1709338"/>
          </a:xfrm>
          <a:prstGeom prst="rect">
            <a:avLst/>
          </a:prstGeom>
        </p:spPr>
      </p:pic>
      <p:pic>
        <p:nvPicPr>
          <p:cNvPr id="18" name="Espace réservé pour une image  25">
            <a:extLst>
              <a:ext uri="{FF2B5EF4-FFF2-40B4-BE49-F238E27FC236}">
                <a16:creationId xmlns:a16="http://schemas.microsoft.com/office/drawing/2014/main" id="{BFF13AD9-7220-4EE4-A09C-42923051C2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54" b="4054"/>
          <a:stretch>
            <a:fillRect/>
          </a:stretch>
        </p:blipFill>
        <p:spPr>
          <a:xfrm>
            <a:off x="5241331" y="3430245"/>
            <a:ext cx="1709338" cy="1709338"/>
          </a:xfrm>
          <a:prstGeom prst="rect">
            <a:avLst/>
          </a:prstGeom>
        </p:spPr>
      </p:pic>
      <p:pic>
        <p:nvPicPr>
          <p:cNvPr id="19" name="Espace réservé pour une image  27">
            <a:extLst>
              <a:ext uri="{FF2B5EF4-FFF2-40B4-BE49-F238E27FC236}">
                <a16:creationId xmlns:a16="http://schemas.microsoft.com/office/drawing/2014/main" id="{7E26D707-655B-4A51-916E-C1C438A7CD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054" b="4054"/>
          <a:stretch>
            <a:fillRect/>
          </a:stretch>
        </p:blipFill>
        <p:spPr>
          <a:xfrm>
            <a:off x="8716665" y="3448756"/>
            <a:ext cx="1709338" cy="1709338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B98C7210-5282-4216-82F2-282F4B88A965}"/>
              </a:ext>
            </a:extLst>
          </p:cNvPr>
          <p:cNvSpPr txBox="1"/>
          <p:nvPr/>
        </p:nvSpPr>
        <p:spPr>
          <a:xfrm>
            <a:off x="4988855" y="5710833"/>
            <a:ext cx="2214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63A537"/>
                </a:solidFill>
                <a:latin typeface="Lato" charset="0"/>
                <a:ea typeface="Lato" charset="0"/>
                <a:cs typeface="Lato" charset="0"/>
              </a:rPr>
              <a:t>THOMAS BLENEAU</a:t>
            </a:r>
            <a:endParaRPr lang="en-US" sz="2800" b="1" dirty="0">
              <a:solidFill>
                <a:srgbClr val="63A53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26A81DE0-B515-4769-85FA-05D02A0AC969}"/>
              </a:ext>
            </a:extLst>
          </p:cNvPr>
          <p:cNvSpPr txBox="1"/>
          <p:nvPr/>
        </p:nvSpPr>
        <p:spPr>
          <a:xfrm>
            <a:off x="8464189" y="5710833"/>
            <a:ext cx="2214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63A537"/>
                </a:solidFill>
                <a:latin typeface="Lato" charset="0"/>
                <a:ea typeface="Lato" charset="0"/>
                <a:cs typeface="Lato" charset="0"/>
              </a:rPr>
              <a:t>KELLIAN CIPIERRE</a:t>
            </a:r>
            <a:endParaRPr lang="en-US" sz="2800" b="1" dirty="0">
              <a:solidFill>
                <a:srgbClr val="63A53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291C1F-FDF1-4A7D-A686-902FD2FE6167}"/>
              </a:ext>
            </a:extLst>
          </p:cNvPr>
          <p:cNvSpPr/>
          <p:nvPr/>
        </p:nvSpPr>
        <p:spPr>
          <a:xfrm>
            <a:off x="5823153" y="5457872"/>
            <a:ext cx="545693" cy="45719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652A7B-0A48-40D4-8E95-01B63B507923}"/>
              </a:ext>
            </a:extLst>
          </p:cNvPr>
          <p:cNvSpPr/>
          <p:nvPr/>
        </p:nvSpPr>
        <p:spPr>
          <a:xfrm>
            <a:off x="9298487" y="5457872"/>
            <a:ext cx="545693" cy="45719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4A491F-82D1-4659-8F27-8A29CF0E9A28}"/>
              </a:ext>
            </a:extLst>
          </p:cNvPr>
          <p:cNvSpPr/>
          <p:nvPr/>
        </p:nvSpPr>
        <p:spPr>
          <a:xfrm>
            <a:off x="2271263" y="5460986"/>
            <a:ext cx="545693" cy="45719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C09B537-6F6A-476B-ADF5-A46061464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860" y="6087097"/>
            <a:ext cx="775961" cy="62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7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EAEF3D-5F93-4756-98E6-93F38BC879F5}"/>
              </a:ext>
            </a:extLst>
          </p:cNvPr>
          <p:cNvSpPr/>
          <p:nvPr/>
        </p:nvSpPr>
        <p:spPr>
          <a:xfrm>
            <a:off x="173218" y="2757498"/>
            <a:ext cx="5790704" cy="39428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E4D15E-D8FB-457E-AFEB-7487ADA7AFF0}"/>
              </a:ext>
            </a:extLst>
          </p:cNvPr>
          <p:cNvSpPr/>
          <p:nvPr/>
        </p:nvSpPr>
        <p:spPr>
          <a:xfrm>
            <a:off x="173421" y="2757498"/>
            <a:ext cx="5790299" cy="3942847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98554-3804-4D8B-8D13-91B5685554CF}"/>
              </a:ext>
            </a:extLst>
          </p:cNvPr>
          <p:cNvSpPr/>
          <p:nvPr/>
        </p:nvSpPr>
        <p:spPr>
          <a:xfrm>
            <a:off x="6228080" y="2757500"/>
            <a:ext cx="5790300" cy="394284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02A16-A1CA-4FAC-BCC1-D0F27B97358E}"/>
              </a:ext>
            </a:extLst>
          </p:cNvPr>
          <p:cNvSpPr txBox="1"/>
          <p:nvPr/>
        </p:nvSpPr>
        <p:spPr>
          <a:xfrm>
            <a:off x="11107711" y="21136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362ECDD-ACC4-47AE-AEC2-6669BF8BF8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60" t="12046" r="21345" b="16759"/>
          <a:stretch/>
        </p:blipFill>
        <p:spPr>
          <a:xfrm>
            <a:off x="1234937" y="2996313"/>
            <a:ext cx="3207224" cy="3465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3030A2-BA20-4A8C-81E1-FB659CB4E6EA}"/>
              </a:ext>
            </a:extLst>
          </p:cNvPr>
          <p:cNvSpPr/>
          <p:nvPr/>
        </p:nvSpPr>
        <p:spPr>
          <a:xfrm>
            <a:off x="6096000" y="2757498"/>
            <a:ext cx="5922177" cy="3942847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36AFD48-DA7A-4A9C-A549-F696E934F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154191" y="3068582"/>
            <a:ext cx="3937672" cy="33929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E1B1C8-7A8F-4A18-89D9-C83B0070AF9A}"/>
              </a:ext>
            </a:extLst>
          </p:cNvPr>
          <p:cNvSpPr/>
          <p:nvPr/>
        </p:nvSpPr>
        <p:spPr>
          <a:xfrm>
            <a:off x="1521761" y="2118944"/>
            <a:ext cx="292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37A76F"/>
                </a:solidFill>
                <a:latin typeface="Lato" charset="0"/>
                <a:ea typeface="Lato" charset="0"/>
                <a:cs typeface="Lato" charset="0"/>
              </a:rPr>
              <a:t>Humain</a:t>
            </a:r>
            <a:endParaRPr lang="en-US" sz="2000" dirty="0">
              <a:solidFill>
                <a:srgbClr val="37A76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3403A1-872D-463D-857B-2078714ED25F}"/>
              </a:ext>
            </a:extLst>
          </p:cNvPr>
          <p:cNvSpPr/>
          <p:nvPr/>
        </p:nvSpPr>
        <p:spPr>
          <a:xfrm>
            <a:off x="7749841" y="2125686"/>
            <a:ext cx="292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37A76F"/>
                </a:solidFill>
                <a:latin typeface="Lato" charset="0"/>
                <a:ea typeface="Lato" charset="0"/>
                <a:cs typeface="Lato" charset="0"/>
              </a:rPr>
              <a:t>Orque</a:t>
            </a:r>
            <a:endParaRPr lang="en-US" sz="2000" dirty="0">
              <a:solidFill>
                <a:srgbClr val="37A76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750FDFD9-DC2F-4789-B13A-0A4F590D0F67}"/>
              </a:ext>
            </a:extLst>
          </p:cNvPr>
          <p:cNvSpPr txBox="1"/>
          <p:nvPr/>
        </p:nvSpPr>
        <p:spPr>
          <a:xfrm>
            <a:off x="2515684" y="678879"/>
            <a:ext cx="716063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prstClr val="black"/>
                </a:solidFill>
                <a:latin typeface="Lato" charset="0"/>
                <a:ea typeface="Lato" charset="0"/>
                <a:cs typeface="Lato" charset="0"/>
              </a:rPr>
              <a:t>Les </a:t>
            </a:r>
            <a:r>
              <a:rPr lang="en-US" sz="4000" b="1" dirty="0">
                <a:solidFill>
                  <a:srgbClr val="63A537"/>
                </a:solidFill>
                <a:latin typeface="Lato" charset="0"/>
                <a:ea typeface="Lato" charset="0"/>
                <a:cs typeface="Lato" charset="0"/>
              </a:rPr>
              <a:t>Personnages</a:t>
            </a:r>
          </a:p>
          <a:p>
            <a:pPr algn="ctr"/>
            <a:endParaRPr lang="en-US" sz="5400" b="1" dirty="0">
              <a:solidFill>
                <a:srgbClr val="00206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C3CCC0-A248-4EEC-97DD-FB530FA59D49}"/>
              </a:ext>
            </a:extLst>
          </p:cNvPr>
          <p:cNvSpPr/>
          <p:nvPr/>
        </p:nvSpPr>
        <p:spPr>
          <a:xfrm>
            <a:off x="5646601" y="1628712"/>
            <a:ext cx="898797" cy="45719"/>
          </a:xfrm>
          <a:prstGeom prst="rect">
            <a:avLst/>
          </a:prstGeom>
          <a:solidFill>
            <a:srgbClr val="63A537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D3EE9E4-28E7-4E5B-8CD1-2F8834F0D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860" y="6087097"/>
            <a:ext cx="775961" cy="62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8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835735">
            <a:off x="8158777" y="-210752"/>
            <a:ext cx="6539304" cy="8319519"/>
          </a:xfrm>
          <a:prstGeom prst="rect">
            <a:avLst/>
          </a:prstGeom>
          <a:solidFill>
            <a:srgbClr val="37A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Lato Regular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2C6A4D7-8B5F-4B6D-B02D-DC3CBCDC8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0" t="12046" r="21345" b="16759"/>
          <a:stretch/>
        </p:blipFill>
        <p:spPr>
          <a:xfrm>
            <a:off x="735640" y="694079"/>
            <a:ext cx="2458980" cy="265678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FF8E32A-9C53-4D45-9612-EC3F5694E0FC}"/>
              </a:ext>
            </a:extLst>
          </p:cNvPr>
          <p:cNvSpPr/>
          <p:nvPr/>
        </p:nvSpPr>
        <p:spPr>
          <a:xfrm>
            <a:off x="4364126" y="1485778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F19983-395D-4D23-8B67-31BC1AA92050}"/>
              </a:ext>
            </a:extLst>
          </p:cNvPr>
          <p:cNvSpPr/>
          <p:nvPr/>
        </p:nvSpPr>
        <p:spPr>
          <a:xfrm>
            <a:off x="4364126" y="1622948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8CD871-DC02-45D7-AB25-9C3A2B5AF7D5}"/>
              </a:ext>
            </a:extLst>
          </p:cNvPr>
          <p:cNvSpPr/>
          <p:nvPr/>
        </p:nvSpPr>
        <p:spPr>
          <a:xfrm>
            <a:off x="4364126" y="1211437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4DFBFF-9ABA-4580-8F98-0ED321B87E1D}"/>
              </a:ext>
            </a:extLst>
          </p:cNvPr>
          <p:cNvSpPr/>
          <p:nvPr/>
        </p:nvSpPr>
        <p:spPr>
          <a:xfrm>
            <a:off x="4364126" y="1348607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88ADAF-BD10-4702-9A53-2240DE0526FC}"/>
              </a:ext>
            </a:extLst>
          </p:cNvPr>
          <p:cNvSpPr/>
          <p:nvPr/>
        </p:nvSpPr>
        <p:spPr>
          <a:xfrm>
            <a:off x="4364126" y="1074265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CCF7B-1F44-493E-9232-2EDD9877257E}"/>
              </a:ext>
            </a:extLst>
          </p:cNvPr>
          <p:cNvSpPr/>
          <p:nvPr/>
        </p:nvSpPr>
        <p:spPr>
          <a:xfrm>
            <a:off x="4364126" y="1760119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25947-0C61-4327-B233-6C06336B24FF}"/>
              </a:ext>
            </a:extLst>
          </p:cNvPr>
          <p:cNvSpPr/>
          <p:nvPr/>
        </p:nvSpPr>
        <p:spPr>
          <a:xfrm>
            <a:off x="4364126" y="1897289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D5C818-3549-4CF2-A2E5-1AFCEDC30F0C}"/>
              </a:ext>
            </a:extLst>
          </p:cNvPr>
          <p:cNvSpPr/>
          <p:nvPr/>
        </p:nvSpPr>
        <p:spPr>
          <a:xfrm>
            <a:off x="4364126" y="2857483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DC2A98-3FFA-4F29-BC21-B725C65B9BAC}"/>
              </a:ext>
            </a:extLst>
          </p:cNvPr>
          <p:cNvSpPr/>
          <p:nvPr/>
        </p:nvSpPr>
        <p:spPr>
          <a:xfrm>
            <a:off x="4364126" y="2994654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1A7FC0-C9AC-4908-B628-DAC9D9C4061A}"/>
              </a:ext>
            </a:extLst>
          </p:cNvPr>
          <p:cNvSpPr/>
          <p:nvPr/>
        </p:nvSpPr>
        <p:spPr>
          <a:xfrm>
            <a:off x="4364126" y="2583143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0CB4EA-B466-4278-8A3B-542B081F87F6}"/>
              </a:ext>
            </a:extLst>
          </p:cNvPr>
          <p:cNvSpPr/>
          <p:nvPr/>
        </p:nvSpPr>
        <p:spPr>
          <a:xfrm>
            <a:off x="4364126" y="2720313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8B1FA71-970E-4B37-940D-6AFF6FE193D1}"/>
              </a:ext>
            </a:extLst>
          </p:cNvPr>
          <p:cNvSpPr/>
          <p:nvPr/>
        </p:nvSpPr>
        <p:spPr>
          <a:xfrm>
            <a:off x="4364126" y="2308801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377399-A7D4-4063-9A7E-6822EF1487BE}"/>
              </a:ext>
            </a:extLst>
          </p:cNvPr>
          <p:cNvSpPr/>
          <p:nvPr/>
        </p:nvSpPr>
        <p:spPr>
          <a:xfrm>
            <a:off x="4364126" y="2445972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FEE6A4-FC73-48D5-8E52-0237CDCBFD33}"/>
              </a:ext>
            </a:extLst>
          </p:cNvPr>
          <p:cNvSpPr/>
          <p:nvPr/>
        </p:nvSpPr>
        <p:spPr>
          <a:xfrm>
            <a:off x="4364126" y="2034460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099774-CC67-4F6A-8EFC-0DFF36FF8991}"/>
              </a:ext>
            </a:extLst>
          </p:cNvPr>
          <p:cNvSpPr/>
          <p:nvPr/>
        </p:nvSpPr>
        <p:spPr>
          <a:xfrm>
            <a:off x="4364126" y="2171631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26AACF-8919-4DFE-90E5-00014FFD4F5D}"/>
              </a:ext>
            </a:extLst>
          </p:cNvPr>
          <p:cNvSpPr/>
          <p:nvPr/>
        </p:nvSpPr>
        <p:spPr>
          <a:xfrm>
            <a:off x="4364126" y="3131826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DED83-1F72-45F3-B3FC-A6B1D002D6D2}"/>
              </a:ext>
            </a:extLst>
          </p:cNvPr>
          <p:cNvSpPr/>
          <p:nvPr/>
        </p:nvSpPr>
        <p:spPr>
          <a:xfrm>
            <a:off x="4364126" y="2857484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342BB8-91C6-45B0-BBDE-A5314E2EE71D}"/>
              </a:ext>
            </a:extLst>
          </p:cNvPr>
          <p:cNvSpPr/>
          <p:nvPr/>
        </p:nvSpPr>
        <p:spPr>
          <a:xfrm>
            <a:off x="4364126" y="2994654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02E8D4-0C36-4BA7-A46E-A7AF4468BEE2}"/>
              </a:ext>
            </a:extLst>
          </p:cNvPr>
          <p:cNvSpPr/>
          <p:nvPr/>
        </p:nvSpPr>
        <p:spPr>
          <a:xfrm>
            <a:off x="4364126" y="2583143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784D16-B4A9-47AB-83E6-A425DDFD6483}"/>
              </a:ext>
            </a:extLst>
          </p:cNvPr>
          <p:cNvSpPr/>
          <p:nvPr/>
        </p:nvSpPr>
        <p:spPr>
          <a:xfrm>
            <a:off x="4364126" y="2720313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535886-A485-4EF2-9730-D712E72ECE23}"/>
              </a:ext>
            </a:extLst>
          </p:cNvPr>
          <p:cNvSpPr/>
          <p:nvPr/>
        </p:nvSpPr>
        <p:spPr>
          <a:xfrm>
            <a:off x="4364126" y="2445972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86EC157-6C9D-4424-9975-648C6E756786}"/>
              </a:ext>
            </a:extLst>
          </p:cNvPr>
          <p:cNvSpPr/>
          <p:nvPr/>
        </p:nvSpPr>
        <p:spPr>
          <a:xfrm>
            <a:off x="4364126" y="3131826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51" name="TextBox 325">
            <a:extLst>
              <a:ext uri="{FF2B5EF4-FFF2-40B4-BE49-F238E27FC236}">
                <a16:creationId xmlns:a16="http://schemas.microsoft.com/office/drawing/2014/main" id="{0A64BD9C-3092-484A-B0FC-6A2B84A275B0}"/>
              </a:ext>
            </a:extLst>
          </p:cNvPr>
          <p:cNvSpPr txBox="1"/>
          <p:nvPr/>
        </p:nvSpPr>
        <p:spPr>
          <a:xfrm>
            <a:off x="4118920" y="536061"/>
            <a:ext cx="1036106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Lato" charset="0"/>
                <a:ea typeface="Lato" charset="0"/>
                <a:cs typeface="Lato" charset="0"/>
              </a:rPr>
              <a:t>Sauter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E4244A87-7212-4E6C-B067-F9871B16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40" y="4024948"/>
            <a:ext cx="2683470" cy="2312246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1BB3A0D-3C46-4E74-BFE1-F191EECF41C3}"/>
              </a:ext>
            </a:extLst>
          </p:cNvPr>
          <p:cNvSpPr/>
          <p:nvPr/>
        </p:nvSpPr>
        <p:spPr>
          <a:xfrm>
            <a:off x="4364126" y="4599161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E07DD9-1795-4BE3-8936-7819758E5DE6}"/>
              </a:ext>
            </a:extLst>
          </p:cNvPr>
          <p:cNvSpPr/>
          <p:nvPr/>
        </p:nvSpPr>
        <p:spPr>
          <a:xfrm>
            <a:off x="4364126" y="4736331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91445EE-0861-4C20-98CD-889BD603134C}"/>
              </a:ext>
            </a:extLst>
          </p:cNvPr>
          <p:cNvSpPr/>
          <p:nvPr/>
        </p:nvSpPr>
        <p:spPr>
          <a:xfrm>
            <a:off x="4364126" y="4324820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3D6AC15-EEF8-4C37-861B-65F9C1455692}"/>
              </a:ext>
            </a:extLst>
          </p:cNvPr>
          <p:cNvSpPr/>
          <p:nvPr/>
        </p:nvSpPr>
        <p:spPr>
          <a:xfrm>
            <a:off x="4364126" y="4461990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BF59F4-4C6D-440B-B03C-330654C1CDD9}"/>
              </a:ext>
            </a:extLst>
          </p:cNvPr>
          <p:cNvSpPr/>
          <p:nvPr/>
        </p:nvSpPr>
        <p:spPr>
          <a:xfrm>
            <a:off x="4364126" y="4187648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E33BDC-D2DD-433D-A03D-FF60C639AD59}"/>
              </a:ext>
            </a:extLst>
          </p:cNvPr>
          <p:cNvSpPr/>
          <p:nvPr/>
        </p:nvSpPr>
        <p:spPr>
          <a:xfrm>
            <a:off x="4364126" y="4873502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90E2ED4-62D3-4E97-AC0B-1F42CAAD1F13}"/>
              </a:ext>
            </a:extLst>
          </p:cNvPr>
          <p:cNvSpPr/>
          <p:nvPr/>
        </p:nvSpPr>
        <p:spPr>
          <a:xfrm>
            <a:off x="4364126" y="5010672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8EF792-56E2-4BE0-94F3-D7C9518C5F77}"/>
              </a:ext>
            </a:extLst>
          </p:cNvPr>
          <p:cNvSpPr/>
          <p:nvPr/>
        </p:nvSpPr>
        <p:spPr>
          <a:xfrm>
            <a:off x="4364126" y="5970866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599984F-F71F-49A7-94AC-CF66DDC4AC5D}"/>
              </a:ext>
            </a:extLst>
          </p:cNvPr>
          <p:cNvSpPr/>
          <p:nvPr/>
        </p:nvSpPr>
        <p:spPr>
          <a:xfrm>
            <a:off x="4364126" y="6108037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6ABC12E-DDA1-4D02-8B51-FFF87766A677}"/>
              </a:ext>
            </a:extLst>
          </p:cNvPr>
          <p:cNvSpPr/>
          <p:nvPr/>
        </p:nvSpPr>
        <p:spPr>
          <a:xfrm>
            <a:off x="4364126" y="5696526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5C711C-B7C7-44AE-87BD-CB23F37005E1}"/>
              </a:ext>
            </a:extLst>
          </p:cNvPr>
          <p:cNvSpPr/>
          <p:nvPr/>
        </p:nvSpPr>
        <p:spPr>
          <a:xfrm>
            <a:off x="4364126" y="5833696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830F06-85E8-4072-B28B-8CAE1DA98DBE}"/>
              </a:ext>
            </a:extLst>
          </p:cNvPr>
          <p:cNvSpPr/>
          <p:nvPr/>
        </p:nvSpPr>
        <p:spPr>
          <a:xfrm>
            <a:off x="4364126" y="5422184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F148A04-0F73-4ECC-91E5-53B98341FC6E}"/>
              </a:ext>
            </a:extLst>
          </p:cNvPr>
          <p:cNvSpPr/>
          <p:nvPr/>
        </p:nvSpPr>
        <p:spPr>
          <a:xfrm>
            <a:off x="4364126" y="5559355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392C93-C24B-4CF9-A6C6-E8A3891F5C5C}"/>
              </a:ext>
            </a:extLst>
          </p:cNvPr>
          <p:cNvSpPr/>
          <p:nvPr/>
        </p:nvSpPr>
        <p:spPr>
          <a:xfrm>
            <a:off x="4364126" y="5147843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E040B73-818D-41ED-8AB3-D968CFC5100E}"/>
              </a:ext>
            </a:extLst>
          </p:cNvPr>
          <p:cNvSpPr/>
          <p:nvPr/>
        </p:nvSpPr>
        <p:spPr>
          <a:xfrm>
            <a:off x="4364126" y="5285014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007D99-F575-4291-A8BF-8394E34EF4B1}"/>
              </a:ext>
            </a:extLst>
          </p:cNvPr>
          <p:cNvSpPr/>
          <p:nvPr/>
        </p:nvSpPr>
        <p:spPr>
          <a:xfrm>
            <a:off x="4364126" y="6245209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A1EA9F9-3E3E-4804-9708-D3BDFAE8E60A}"/>
              </a:ext>
            </a:extLst>
          </p:cNvPr>
          <p:cNvSpPr/>
          <p:nvPr/>
        </p:nvSpPr>
        <p:spPr>
          <a:xfrm>
            <a:off x="4364126" y="5970867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37D414-B02E-4F1D-846B-1368CC812BB5}"/>
              </a:ext>
            </a:extLst>
          </p:cNvPr>
          <p:cNvSpPr/>
          <p:nvPr/>
        </p:nvSpPr>
        <p:spPr>
          <a:xfrm>
            <a:off x="4364126" y="6108037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A714411-E6F8-4B24-8813-0D7ACA3DD6C9}"/>
              </a:ext>
            </a:extLst>
          </p:cNvPr>
          <p:cNvSpPr/>
          <p:nvPr/>
        </p:nvSpPr>
        <p:spPr>
          <a:xfrm>
            <a:off x="4364126" y="5696526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48219B-8C21-46C6-A09F-B0F1F554A966}"/>
              </a:ext>
            </a:extLst>
          </p:cNvPr>
          <p:cNvSpPr/>
          <p:nvPr/>
        </p:nvSpPr>
        <p:spPr>
          <a:xfrm>
            <a:off x="4364126" y="5833696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A70B7AC-46A8-47DF-9673-6A0701C4E39D}"/>
              </a:ext>
            </a:extLst>
          </p:cNvPr>
          <p:cNvSpPr/>
          <p:nvPr/>
        </p:nvSpPr>
        <p:spPr>
          <a:xfrm>
            <a:off x="4364126" y="5559355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59436A-438C-467E-88D4-DA75C283E238}"/>
              </a:ext>
            </a:extLst>
          </p:cNvPr>
          <p:cNvSpPr/>
          <p:nvPr/>
        </p:nvSpPr>
        <p:spPr>
          <a:xfrm>
            <a:off x="4364126" y="6245209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75" name="TextBox 325">
            <a:extLst>
              <a:ext uri="{FF2B5EF4-FFF2-40B4-BE49-F238E27FC236}">
                <a16:creationId xmlns:a16="http://schemas.microsoft.com/office/drawing/2014/main" id="{A6A41BA8-4976-48E1-A320-93BEDE32682D}"/>
              </a:ext>
            </a:extLst>
          </p:cNvPr>
          <p:cNvSpPr txBox="1"/>
          <p:nvPr/>
        </p:nvSpPr>
        <p:spPr>
          <a:xfrm>
            <a:off x="4118920" y="3644800"/>
            <a:ext cx="1036106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Lato" charset="0"/>
                <a:ea typeface="Lato" charset="0"/>
                <a:cs typeface="Lato" charset="0"/>
              </a:rPr>
              <a:t>Sauter</a:t>
            </a:r>
            <a:endParaRPr lang="en-US" sz="2000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32E8DAB-F0E2-4AEE-92D5-3A9CF843230D}"/>
              </a:ext>
            </a:extLst>
          </p:cNvPr>
          <p:cNvSpPr/>
          <p:nvPr/>
        </p:nvSpPr>
        <p:spPr>
          <a:xfrm>
            <a:off x="5413411" y="1489300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6D518AB-23AA-4CC3-8BD3-40509EB36959}"/>
              </a:ext>
            </a:extLst>
          </p:cNvPr>
          <p:cNvSpPr/>
          <p:nvPr/>
        </p:nvSpPr>
        <p:spPr>
          <a:xfrm>
            <a:off x="5413411" y="1626470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28F5C2-B1AA-4307-ACA5-17FF98C21AD3}"/>
              </a:ext>
            </a:extLst>
          </p:cNvPr>
          <p:cNvSpPr/>
          <p:nvPr/>
        </p:nvSpPr>
        <p:spPr>
          <a:xfrm>
            <a:off x="5413411" y="1214959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17733C8-F7D7-4694-9FBA-9B79BE90E47C}"/>
              </a:ext>
            </a:extLst>
          </p:cNvPr>
          <p:cNvSpPr/>
          <p:nvPr/>
        </p:nvSpPr>
        <p:spPr>
          <a:xfrm>
            <a:off x="5413411" y="1352129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C1FCD41-BDCB-40EC-96FD-183215E5642A}"/>
              </a:ext>
            </a:extLst>
          </p:cNvPr>
          <p:cNvSpPr/>
          <p:nvPr/>
        </p:nvSpPr>
        <p:spPr>
          <a:xfrm>
            <a:off x="5413411" y="1077787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2966CF8-D2A5-4C38-BD2C-774AA865E5EB}"/>
              </a:ext>
            </a:extLst>
          </p:cNvPr>
          <p:cNvSpPr/>
          <p:nvPr/>
        </p:nvSpPr>
        <p:spPr>
          <a:xfrm>
            <a:off x="5413411" y="1763641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D1F0F3F-0677-4616-AD76-7D4F03AA676A}"/>
              </a:ext>
            </a:extLst>
          </p:cNvPr>
          <p:cNvSpPr/>
          <p:nvPr/>
        </p:nvSpPr>
        <p:spPr>
          <a:xfrm>
            <a:off x="5413411" y="1900811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C6051E8-4953-4001-B558-D0F02852F4FA}"/>
              </a:ext>
            </a:extLst>
          </p:cNvPr>
          <p:cNvSpPr/>
          <p:nvPr/>
        </p:nvSpPr>
        <p:spPr>
          <a:xfrm>
            <a:off x="5413411" y="2861005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16DD7A4-8561-45ED-8311-CFC9B2764748}"/>
              </a:ext>
            </a:extLst>
          </p:cNvPr>
          <p:cNvSpPr/>
          <p:nvPr/>
        </p:nvSpPr>
        <p:spPr>
          <a:xfrm>
            <a:off x="5413411" y="2998176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E84CBD4-7D6B-481A-A064-C4C07B07D96D}"/>
              </a:ext>
            </a:extLst>
          </p:cNvPr>
          <p:cNvSpPr/>
          <p:nvPr/>
        </p:nvSpPr>
        <p:spPr>
          <a:xfrm>
            <a:off x="5413411" y="2586665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2FBE7E-794A-4366-931C-9FC1CF95F7A6}"/>
              </a:ext>
            </a:extLst>
          </p:cNvPr>
          <p:cNvSpPr/>
          <p:nvPr/>
        </p:nvSpPr>
        <p:spPr>
          <a:xfrm>
            <a:off x="5413411" y="2723835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CC10561-5A86-454D-8096-50FDA016EBE1}"/>
              </a:ext>
            </a:extLst>
          </p:cNvPr>
          <p:cNvSpPr/>
          <p:nvPr/>
        </p:nvSpPr>
        <p:spPr>
          <a:xfrm>
            <a:off x="5413411" y="2312323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6AD758A-BE50-47FC-9A7A-1FF23D0FCAC8}"/>
              </a:ext>
            </a:extLst>
          </p:cNvPr>
          <p:cNvSpPr/>
          <p:nvPr/>
        </p:nvSpPr>
        <p:spPr>
          <a:xfrm>
            <a:off x="5413411" y="2449494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1B94DE6-745A-4036-864A-B9A630604EAB}"/>
              </a:ext>
            </a:extLst>
          </p:cNvPr>
          <p:cNvSpPr/>
          <p:nvPr/>
        </p:nvSpPr>
        <p:spPr>
          <a:xfrm>
            <a:off x="5413411" y="2037982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7E8BA0B-1BD4-4359-9C21-5D03D578EAD4}"/>
              </a:ext>
            </a:extLst>
          </p:cNvPr>
          <p:cNvSpPr/>
          <p:nvPr/>
        </p:nvSpPr>
        <p:spPr>
          <a:xfrm>
            <a:off x="5413411" y="2175153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8F76BD8-7029-4E2C-92B8-79DF22406B33}"/>
              </a:ext>
            </a:extLst>
          </p:cNvPr>
          <p:cNvSpPr/>
          <p:nvPr/>
        </p:nvSpPr>
        <p:spPr>
          <a:xfrm>
            <a:off x="5413411" y="3135348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C66C201-206D-4569-847A-890221BB0FBD}"/>
              </a:ext>
            </a:extLst>
          </p:cNvPr>
          <p:cNvSpPr/>
          <p:nvPr/>
        </p:nvSpPr>
        <p:spPr>
          <a:xfrm>
            <a:off x="5413411" y="2861006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27FDAF2-E397-48C3-B0B4-D48391EC4C95}"/>
              </a:ext>
            </a:extLst>
          </p:cNvPr>
          <p:cNvSpPr/>
          <p:nvPr/>
        </p:nvSpPr>
        <p:spPr>
          <a:xfrm>
            <a:off x="5413411" y="2998176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EB71BF4-F0B7-4AD1-A338-90DBB4CEA072}"/>
              </a:ext>
            </a:extLst>
          </p:cNvPr>
          <p:cNvSpPr/>
          <p:nvPr/>
        </p:nvSpPr>
        <p:spPr>
          <a:xfrm>
            <a:off x="5413411" y="2586665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47C41C7-0A2D-4AA0-80D8-C70913CD62F1}"/>
              </a:ext>
            </a:extLst>
          </p:cNvPr>
          <p:cNvSpPr/>
          <p:nvPr/>
        </p:nvSpPr>
        <p:spPr>
          <a:xfrm>
            <a:off x="5413411" y="2723835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638B81F-0BB8-488D-8348-FB5850CF90DD}"/>
              </a:ext>
            </a:extLst>
          </p:cNvPr>
          <p:cNvSpPr/>
          <p:nvPr/>
        </p:nvSpPr>
        <p:spPr>
          <a:xfrm>
            <a:off x="5413411" y="2449494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6BF39BC-2657-4F1F-BFAB-4692F03D0DF6}"/>
              </a:ext>
            </a:extLst>
          </p:cNvPr>
          <p:cNvSpPr/>
          <p:nvPr/>
        </p:nvSpPr>
        <p:spPr>
          <a:xfrm>
            <a:off x="5413411" y="3135348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74395A-8AD0-4BBB-80CE-70C39C522D14}"/>
              </a:ext>
            </a:extLst>
          </p:cNvPr>
          <p:cNvSpPr/>
          <p:nvPr/>
        </p:nvSpPr>
        <p:spPr>
          <a:xfrm>
            <a:off x="5413411" y="4599161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66DC830-A2B7-46B6-B198-28FE0067FADC}"/>
              </a:ext>
            </a:extLst>
          </p:cNvPr>
          <p:cNvSpPr/>
          <p:nvPr/>
        </p:nvSpPr>
        <p:spPr>
          <a:xfrm>
            <a:off x="5413411" y="4736331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3CEF72D-61BA-4629-8501-09915404C15E}"/>
              </a:ext>
            </a:extLst>
          </p:cNvPr>
          <p:cNvSpPr/>
          <p:nvPr/>
        </p:nvSpPr>
        <p:spPr>
          <a:xfrm>
            <a:off x="5413411" y="4324820"/>
            <a:ext cx="545693" cy="91985"/>
          </a:xfrm>
          <a:prstGeom prst="rect">
            <a:avLst/>
          </a:prstGeom>
          <a:solidFill>
            <a:srgbClr val="D9D9D9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5DBF858-A62D-4944-A866-57EDE466475A}"/>
              </a:ext>
            </a:extLst>
          </p:cNvPr>
          <p:cNvSpPr/>
          <p:nvPr/>
        </p:nvSpPr>
        <p:spPr>
          <a:xfrm>
            <a:off x="5413411" y="4461990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966A4C-00ED-4FE0-A34A-1548DA0D6AC1}"/>
              </a:ext>
            </a:extLst>
          </p:cNvPr>
          <p:cNvSpPr/>
          <p:nvPr/>
        </p:nvSpPr>
        <p:spPr>
          <a:xfrm>
            <a:off x="5413411" y="4187648"/>
            <a:ext cx="545693" cy="919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523F295-F3E4-4F45-9011-9E27F005B052}"/>
              </a:ext>
            </a:extLst>
          </p:cNvPr>
          <p:cNvSpPr/>
          <p:nvPr/>
        </p:nvSpPr>
        <p:spPr>
          <a:xfrm>
            <a:off x="5413411" y="4873502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CA2C5DC-5319-4D18-8094-CAE3B8DEB24B}"/>
              </a:ext>
            </a:extLst>
          </p:cNvPr>
          <p:cNvSpPr/>
          <p:nvPr/>
        </p:nvSpPr>
        <p:spPr>
          <a:xfrm>
            <a:off x="5413411" y="5010672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4A30F66-9F72-4EAC-B759-AE2D173466FD}"/>
              </a:ext>
            </a:extLst>
          </p:cNvPr>
          <p:cNvSpPr/>
          <p:nvPr/>
        </p:nvSpPr>
        <p:spPr>
          <a:xfrm>
            <a:off x="5413411" y="5970866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40DEA75-634E-458A-B79D-90998EF5F940}"/>
              </a:ext>
            </a:extLst>
          </p:cNvPr>
          <p:cNvSpPr/>
          <p:nvPr/>
        </p:nvSpPr>
        <p:spPr>
          <a:xfrm>
            <a:off x="5413411" y="6108037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99762F4-D7C7-41F0-9F2A-1DDA89AFB87C}"/>
              </a:ext>
            </a:extLst>
          </p:cNvPr>
          <p:cNvSpPr/>
          <p:nvPr/>
        </p:nvSpPr>
        <p:spPr>
          <a:xfrm>
            <a:off x="5413411" y="5696526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FA9CD55-1732-42EE-BCF5-9BDCB1EEA6D2}"/>
              </a:ext>
            </a:extLst>
          </p:cNvPr>
          <p:cNvSpPr/>
          <p:nvPr/>
        </p:nvSpPr>
        <p:spPr>
          <a:xfrm>
            <a:off x="5413411" y="5833696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1CE32BD-538D-4D04-A930-588B86389CF4}"/>
              </a:ext>
            </a:extLst>
          </p:cNvPr>
          <p:cNvSpPr/>
          <p:nvPr/>
        </p:nvSpPr>
        <p:spPr>
          <a:xfrm>
            <a:off x="5413411" y="5422184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2D5688F-97DC-4A36-8673-0BFD89A622A6}"/>
              </a:ext>
            </a:extLst>
          </p:cNvPr>
          <p:cNvSpPr/>
          <p:nvPr/>
        </p:nvSpPr>
        <p:spPr>
          <a:xfrm>
            <a:off x="5413411" y="5559355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FE4D30C-F096-4577-BD62-97FD8B7F325B}"/>
              </a:ext>
            </a:extLst>
          </p:cNvPr>
          <p:cNvSpPr/>
          <p:nvPr/>
        </p:nvSpPr>
        <p:spPr>
          <a:xfrm>
            <a:off x="5413411" y="5147843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AA0B260-B538-4E2F-9E32-CC91B9A6E907}"/>
              </a:ext>
            </a:extLst>
          </p:cNvPr>
          <p:cNvSpPr/>
          <p:nvPr/>
        </p:nvSpPr>
        <p:spPr>
          <a:xfrm>
            <a:off x="5413411" y="5285014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39705A3-E5E1-4E28-8658-96223810CB6C}"/>
              </a:ext>
            </a:extLst>
          </p:cNvPr>
          <p:cNvSpPr/>
          <p:nvPr/>
        </p:nvSpPr>
        <p:spPr>
          <a:xfrm>
            <a:off x="5413411" y="6245209"/>
            <a:ext cx="545693" cy="91985"/>
          </a:xfrm>
          <a:prstGeom prst="rect">
            <a:avLst/>
          </a:prstGeom>
          <a:solidFill>
            <a:srgbClr val="99CB38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63EE17F-EE37-4C26-8281-27E90617AA06}"/>
              </a:ext>
            </a:extLst>
          </p:cNvPr>
          <p:cNvSpPr/>
          <p:nvPr/>
        </p:nvSpPr>
        <p:spPr>
          <a:xfrm>
            <a:off x="5413411" y="5970867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9B425AF-DDB8-4104-BC73-D2747DDFB77C}"/>
              </a:ext>
            </a:extLst>
          </p:cNvPr>
          <p:cNvSpPr/>
          <p:nvPr/>
        </p:nvSpPr>
        <p:spPr>
          <a:xfrm>
            <a:off x="5413411" y="6108037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D42174C-1686-426F-84AD-27ECDEBAD3DB}"/>
              </a:ext>
            </a:extLst>
          </p:cNvPr>
          <p:cNvSpPr/>
          <p:nvPr/>
        </p:nvSpPr>
        <p:spPr>
          <a:xfrm>
            <a:off x="5413411" y="5696526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6D8F049-1707-452B-A4E3-596EEEAB3B36}"/>
              </a:ext>
            </a:extLst>
          </p:cNvPr>
          <p:cNvSpPr/>
          <p:nvPr/>
        </p:nvSpPr>
        <p:spPr>
          <a:xfrm>
            <a:off x="5413411" y="5833696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9F6DB8B-AC68-4E22-9C78-057C16112E9D}"/>
              </a:ext>
            </a:extLst>
          </p:cNvPr>
          <p:cNvSpPr/>
          <p:nvPr/>
        </p:nvSpPr>
        <p:spPr>
          <a:xfrm>
            <a:off x="5413411" y="5559355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1F87D46-4D5E-41E5-8432-B5B6C5DEE96B}"/>
              </a:ext>
            </a:extLst>
          </p:cNvPr>
          <p:cNvSpPr/>
          <p:nvPr/>
        </p:nvSpPr>
        <p:spPr>
          <a:xfrm>
            <a:off x="5413411" y="6245209"/>
            <a:ext cx="545693" cy="91985"/>
          </a:xfrm>
          <a:prstGeom prst="rect">
            <a:avLst/>
          </a:prstGeom>
          <a:solidFill>
            <a:srgbClr val="37A76F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sp>
        <p:nvSpPr>
          <p:cNvPr id="120" name="TextBox 325">
            <a:extLst>
              <a:ext uri="{FF2B5EF4-FFF2-40B4-BE49-F238E27FC236}">
                <a16:creationId xmlns:a16="http://schemas.microsoft.com/office/drawing/2014/main" id="{13051CAB-A54A-44AD-B42A-FEC6FEAD6963}"/>
              </a:ext>
            </a:extLst>
          </p:cNvPr>
          <p:cNvSpPr txBox="1"/>
          <p:nvPr/>
        </p:nvSpPr>
        <p:spPr>
          <a:xfrm>
            <a:off x="5093792" y="3620553"/>
            <a:ext cx="1184929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Lato" charset="0"/>
                <a:ea typeface="Lato" charset="0"/>
                <a:cs typeface="Lato" charset="0"/>
              </a:rPr>
              <a:t>Pousse</a:t>
            </a:r>
            <a:r>
              <a:rPr lang="en-US" sz="2000" dirty="0">
                <a:solidFill>
                  <a:prstClr val="black"/>
                </a:solidFill>
                <a:latin typeface="Lato" charset="0"/>
                <a:ea typeface="Lato" charset="0"/>
                <a:cs typeface="Lato" charset="0"/>
              </a:rPr>
              <a:t>r</a:t>
            </a:r>
          </a:p>
        </p:txBody>
      </p:sp>
      <p:sp>
        <p:nvSpPr>
          <p:cNvPr id="121" name="TextBox 325">
            <a:extLst>
              <a:ext uri="{FF2B5EF4-FFF2-40B4-BE49-F238E27FC236}">
                <a16:creationId xmlns:a16="http://schemas.microsoft.com/office/drawing/2014/main" id="{101D1B86-4AE2-4E6F-B831-1BA0096BC093}"/>
              </a:ext>
            </a:extLst>
          </p:cNvPr>
          <p:cNvSpPr txBox="1"/>
          <p:nvPr/>
        </p:nvSpPr>
        <p:spPr>
          <a:xfrm>
            <a:off x="5085424" y="526832"/>
            <a:ext cx="1175312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Lato" charset="0"/>
                <a:ea typeface="Lato" charset="0"/>
                <a:cs typeface="Lato" charset="0"/>
              </a:rPr>
              <a:t>Pousser</a:t>
            </a:r>
          </a:p>
        </p:txBody>
      </p:sp>
      <p:sp>
        <p:nvSpPr>
          <p:cNvPr id="123" name="TextBox 9">
            <a:extLst>
              <a:ext uri="{FF2B5EF4-FFF2-40B4-BE49-F238E27FC236}">
                <a16:creationId xmlns:a16="http://schemas.microsoft.com/office/drawing/2014/main" id="{0C2CEA0C-C651-4AE4-973B-6AAE82CE95EE}"/>
              </a:ext>
            </a:extLst>
          </p:cNvPr>
          <p:cNvSpPr txBox="1"/>
          <p:nvPr/>
        </p:nvSpPr>
        <p:spPr>
          <a:xfrm>
            <a:off x="5876323" y="704307"/>
            <a:ext cx="716063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3A537"/>
                </a:solidFill>
                <a:latin typeface="Lato" charset="0"/>
                <a:ea typeface="Lato" charset="0"/>
                <a:cs typeface="Lato" charset="0"/>
              </a:rPr>
              <a:t>Les</a:t>
            </a:r>
            <a:r>
              <a:rPr lang="en-US" sz="4000" b="1" dirty="0">
                <a:solidFill>
                  <a:prstClr val="black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Personnages</a:t>
            </a:r>
          </a:p>
          <a:p>
            <a:pPr algn="ctr"/>
            <a:endParaRPr lang="en-US" sz="5400" b="1" dirty="0">
              <a:solidFill>
                <a:srgbClr val="002060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67A6EF-C3E6-4DEF-9302-B5EDC8E38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41" y="2017309"/>
            <a:ext cx="4401693" cy="3932261"/>
          </a:xfrm>
          <a:prstGeom prst="rect">
            <a:avLst/>
          </a:prstGeom>
          <a:ln>
            <a:noFill/>
          </a:ln>
          <a:effectLst>
            <a:outerShdw blurRad="139700" dist="50800" dir="5400000" algn="tl" rotWithShape="0">
              <a:srgbClr val="333333">
                <a:alpha val="60000"/>
              </a:srgbClr>
            </a:outerShdw>
          </a:effec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081E4E7-A602-4FED-B2E7-B1BA18D3C053}"/>
              </a:ext>
            </a:extLst>
          </p:cNvPr>
          <p:cNvSpPr/>
          <p:nvPr/>
        </p:nvSpPr>
        <p:spPr>
          <a:xfrm>
            <a:off x="9004688" y="1532044"/>
            <a:ext cx="898797" cy="45719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</a:ln>
          <a:effectLst/>
        </p:spPr>
        <p:txBody>
          <a:bodyPr lIns="182843" tIns="91422" rIns="182843" bIns="9142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  <p:pic>
        <p:nvPicPr>
          <p:cNvPr id="125" name="Image 124">
            <a:extLst>
              <a:ext uri="{FF2B5EF4-FFF2-40B4-BE49-F238E27FC236}">
                <a16:creationId xmlns:a16="http://schemas.microsoft.com/office/drawing/2014/main" id="{9B2BFA4E-A8E1-419A-9AD6-ACFBBB9E3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860" y="6087097"/>
            <a:ext cx="775961" cy="62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85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>
            <a:extLst>
              <a:ext uri="{FF2B5EF4-FFF2-40B4-BE49-F238E27FC236}">
                <a16:creationId xmlns:a16="http://schemas.microsoft.com/office/drawing/2014/main" id="{D239BD35-CF4F-41A4-819A-8F00E21EF4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0" b="18582"/>
          <a:stretch/>
        </p:blipFill>
        <p:spPr>
          <a:xfrm>
            <a:off x="0" y="0"/>
            <a:ext cx="12214537" cy="42386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22D0314-3C9C-4633-B335-790E7B0629D6}"/>
              </a:ext>
            </a:extLst>
          </p:cNvPr>
          <p:cNvSpPr/>
          <p:nvPr/>
        </p:nvSpPr>
        <p:spPr>
          <a:xfrm>
            <a:off x="0" y="-18001"/>
            <a:ext cx="12192000" cy="4256637"/>
          </a:xfrm>
          <a:prstGeom prst="rect">
            <a:avLst/>
          </a:prstGeom>
          <a:solidFill>
            <a:schemeClr val="tx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39">
            <a:extLst>
              <a:ext uri="{FF2B5EF4-FFF2-40B4-BE49-F238E27FC236}">
                <a16:creationId xmlns:a16="http://schemas.microsoft.com/office/drawing/2014/main" id="{C0378C79-2831-4245-B81D-2FE13244F64D}"/>
              </a:ext>
            </a:extLst>
          </p:cNvPr>
          <p:cNvSpPr/>
          <p:nvPr/>
        </p:nvSpPr>
        <p:spPr>
          <a:xfrm>
            <a:off x="8530714" y="2352154"/>
            <a:ext cx="3051686" cy="3826967"/>
          </a:xfrm>
          <a:prstGeom prst="roundRect">
            <a:avLst>
              <a:gd name="adj" fmla="val 18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03200" dist="25400" dir="5232345" rotWithShape="0">
              <a:srgbClr val="000000">
                <a:alpha val="24536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 hangingPunct="0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2" name="Picture 2" descr="RÃ©sultat de recherche d'images pour &quot;etoile png jaune&quot;">
            <a:extLst>
              <a:ext uri="{FF2B5EF4-FFF2-40B4-BE49-F238E27FC236}">
                <a16:creationId xmlns:a16="http://schemas.microsoft.com/office/drawing/2014/main" id="{B2784FB6-AF65-4371-B824-0066EA670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055" y="5692957"/>
            <a:ext cx="38831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hape 139">
            <a:extLst>
              <a:ext uri="{FF2B5EF4-FFF2-40B4-BE49-F238E27FC236}">
                <a16:creationId xmlns:a16="http://schemas.microsoft.com/office/drawing/2014/main" id="{B62B50E1-76C0-4115-9138-5A4D8A160D96}"/>
              </a:ext>
            </a:extLst>
          </p:cNvPr>
          <p:cNvSpPr/>
          <p:nvPr/>
        </p:nvSpPr>
        <p:spPr>
          <a:xfrm>
            <a:off x="4576712" y="2352154"/>
            <a:ext cx="3055992" cy="3826967"/>
          </a:xfrm>
          <a:prstGeom prst="roundRect">
            <a:avLst>
              <a:gd name="adj" fmla="val 18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03200" dist="25400" dir="5232345" rotWithShape="0">
              <a:srgbClr val="000000">
                <a:alpha val="24536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 hangingPunct="0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8" name="Picture 2" descr="RÃ©sultat de recherche d'images pour &quot;etoile png jaune&quot;">
            <a:extLst>
              <a:ext uri="{FF2B5EF4-FFF2-40B4-BE49-F238E27FC236}">
                <a16:creationId xmlns:a16="http://schemas.microsoft.com/office/drawing/2014/main" id="{4265F421-F949-4E1D-9A9D-84EEB642D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124" y="5692958"/>
            <a:ext cx="38831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139">
            <a:extLst>
              <a:ext uri="{FF2B5EF4-FFF2-40B4-BE49-F238E27FC236}">
                <a16:creationId xmlns:a16="http://schemas.microsoft.com/office/drawing/2014/main" id="{5A651031-550F-44F8-9C74-D944C4E58B9B}"/>
              </a:ext>
            </a:extLst>
          </p:cNvPr>
          <p:cNvSpPr/>
          <p:nvPr/>
        </p:nvSpPr>
        <p:spPr>
          <a:xfrm>
            <a:off x="649740" y="2352154"/>
            <a:ext cx="3051499" cy="3826967"/>
          </a:xfrm>
          <a:prstGeom prst="roundRect">
            <a:avLst>
              <a:gd name="adj" fmla="val 18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03200" dist="25400" dir="5232345" rotWithShape="0">
              <a:srgbClr val="000000">
                <a:alpha val="24536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 hangingPunct="0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3B7586-A215-471E-A0BD-0EC15E72FDB5}"/>
              </a:ext>
            </a:extLst>
          </p:cNvPr>
          <p:cNvSpPr/>
          <p:nvPr/>
        </p:nvSpPr>
        <p:spPr>
          <a:xfrm>
            <a:off x="4572690" y="2351408"/>
            <a:ext cx="3055992" cy="2608510"/>
          </a:xfrm>
          <a:prstGeom prst="rect">
            <a:avLst/>
          </a:prstGeom>
          <a:blipFill rotWithShape="1">
            <a:blip r:embed="rId5"/>
            <a:srcRect/>
            <a:stretch>
              <a:fillRect/>
            </a:stretch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4" name="Shape 143">
            <a:extLst>
              <a:ext uri="{FF2B5EF4-FFF2-40B4-BE49-F238E27FC236}">
                <a16:creationId xmlns:a16="http://schemas.microsoft.com/office/drawing/2014/main" id="{0245FDC2-3710-4DA5-BCA4-17B9511CA21E}"/>
              </a:ext>
            </a:extLst>
          </p:cNvPr>
          <p:cNvSpPr/>
          <p:nvPr/>
        </p:nvSpPr>
        <p:spPr>
          <a:xfrm>
            <a:off x="6742338" y="4710261"/>
            <a:ext cx="512014" cy="512014"/>
          </a:xfrm>
          <a:prstGeom prst="ellipse">
            <a:avLst/>
          </a:prstGeom>
          <a:solidFill>
            <a:srgbClr val="37A76F"/>
          </a:solidFill>
          <a:ln w="12700">
            <a:miter lim="400000"/>
          </a:ln>
          <a:effectLst>
            <a:outerShdw blurRad="25400" dist="25400" dir="5400000" rotWithShape="0">
              <a:srgbClr val="000000">
                <a:alpha val="49835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 hangingPunct="0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2000" kern="0" dirty="0">
                <a:solidFill>
                  <a:srgbClr val="FFFFFF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2</a:t>
            </a:r>
            <a:endParaRPr sz="2000" kern="0" dirty="0">
              <a:solidFill>
                <a:srgbClr val="FFFFFF"/>
              </a:solidFill>
              <a:latin typeface="Lato" panose="020F0502020204030203" pitchFamily="34" charset="0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00F1A1-337F-4EEC-9D29-F5FE25445643}"/>
              </a:ext>
            </a:extLst>
          </p:cNvPr>
          <p:cNvSpPr/>
          <p:nvPr/>
        </p:nvSpPr>
        <p:spPr>
          <a:xfrm>
            <a:off x="644572" y="2351408"/>
            <a:ext cx="3060689" cy="2608510"/>
          </a:xfrm>
          <a:prstGeom prst="rect">
            <a:avLst/>
          </a:prstGeom>
          <a:blipFill rotWithShape="1">
            <a:blip r:embed="rId6"/>
            <a:srcRect/>
            <a:stretch>
              <a:fillRect/>
            </a:stretch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2" name="Shape 143">
            <a:extLst>
              <a:ext uri="{FF2B5EF4-FFF2-40B4-BE49-F238E27FC236}">
                <a16:creationId xmlns:a16="http://schemas.microsoft.com/office/drawing/2014/main" id="{FB1919B6-4FF8-4D07-868C-78F62EC0A4D8}"/>
              </a:ext>
            </a:extLst>
          </p:cNvPr>
          <p:cNvSpPr/>
          <p:nvPr/>
        </p:nvSpPr>
        <p:spPr>
          <a:xfrm>
            <a:off x="2826998" y="4710261"/>
            <a:ext cx="512014" cy="512014"/>
          </a:xfrm>
          <a:prstGeom prst="ellipse">
            <a:avLst/>
          </a:prstGeom>
          <a:solidFill>
            <a:srgbClr val="63A537"/>
          </a:solidFill>
          <a:ln w="12700">
            <a:miter lim="400000"/>
          </a:ln>
          <a:effectLst>
            <a:outerShdw blurRad="25400" dist="25400" dir="5400000" rotWithShape="0">
              <a:srgbClr val="000000">
                <a:alpha val="49835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 hangingPunct="0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2000" b="1" kern="0" dirty="0">
                <a:solidFill>
                  <a:srgbClr val="FFFFFF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1</a:t>
            </a:r>
            <a:endParaRPr sz="2000" b="1" kern="0" dirty="0">
              <a:solidFill>
                <a:srgbClr val="FFFFFF"/>
              </a:solidFill>
              <a:latin typeface="Lato" panose="020F0502020204030203" pitchFamily="34" charset="0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FA0E175-6DF6-448C-A9FB-C4DAA3297C72}"/>
              </a:ext>
            </a:extLst>
          </p:cNvPr>
          <p:cNvSpPr/>
          <p:nvPr/>
        </p:nvSpPr>
        <p:spPr>
          <a:xfrm>
            <a:off x="8520877" y="2336236"/>
            <a:ext cx="3060688" cy="2608510"/>
          </a:xfrm>
          <a:prstGeom prst="rect">
            <a:avLst/>
          </a:prstGeom>
          <a:blipFill rotWithShape="1">
            <a:blip r:embed="rId5"/>
            <a:srcRect/>
            <a:stretch>
              <a:fillRect/>
            </a:stretch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Shape 143">
            <a:extLst>
              <a:ext uri="{FF2B5EF4-FFF2-40B4-BE49-F238E27FC236}">
                <a16:creationId xmlns:a16="http://schemas.microsoft.com/office/drawing/2014/main" id="{F7309E88-5BFB-4299-88BB-348E60D5FCFC}"/>
              </a:ext>
            </a:extLst>
          </p:cNvPr>
          <p:cNvSpPr/>
          <p:nvPr/>
        </p:nvSpPr>
        <p:spPr>
          <a:xfrm>
            <a:off x="10647342" y="4710261"/>
            <a:ext cx="512014" cy="512014"/>
          </a:xfrm>
          <a:prstGeom prst="ellipse">
            <a:avLst/>
          </a:prstGeom>
          <a:solidFill>
            <a:srgbClr val="44C1A3"/>
          </a:solidFill>
          <a:ln w="12700">
            <a:miter lim="400000"/>
          </a:ln>
          <a:effectLst>
            <a:outerShdw blurRad="25400" dist="25400" dir="5400000" rotWithShape="0">
              <a:srgbClr val="000000">
                <a:alpha val="49835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 hangingPunct="0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2000" kern="0" dirty="0">
                <a:solidFill>
                  <a:srgbClr val="FFFFFF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3</a:t>
            </a:r>
            <a:endParaRPr sz="2000" kern="0" dirty="0">
              <a:solidFill>
                <a:srgbClr val="FFFFFF"/>
              </a:solidFill>
              <a:latin typeface="Lato" panose="020F0502020204030203" pitchFamily="34" charset="0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id="{4A3CBC21-024A-405D-983A-AB8B032D6A53}"/>
              </a:ext>
            </a:extLst>
          </p:cNvPr>
          <p:cNvSpPr txBox="1"/>
          <p:nvPr/>
        </p:nvSpPr>
        <p:spPr>
          <a:xfrm>
            <a:off x="868717" y="5283374"/>
            <a:ext cx="221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3A537"/>
                </a:solidFill>
                <a:latin typeface="Lato" charset="0"/>
                <a:ea typeface="Lato" charset="0"/>
                <a:cs typeface="Lato" charset="0"/>
              </a:rPr>
              <a:t>NIVEAU 1</a:t>
            </a:r>
            <a:endParaRPr lang="en-US" sz="3200" b="1" dirty="0">
              <a:solidFill>
                <a:srgbClr val="63A53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:a16="http://schemas.microsoft.com/office/drawing/2014/main" id="{076DD950-B81A-4912-A0F1-5175B691D1D3}"/>
              </a:ext>
            </a:extLst>
          </p:cNvPr>
          <p:cNvSpPr txBox="1"/>
          <p:nvPr/>
        </p:nvSpPr>
        <p:spPr>
          <a:xfrm>
            <a:off x="4784057" y="5283374"/>
            <a:ext cx="221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3A537"/>
                </a:solidFill>
                <a:latin typeface="Lato" charset="0"/>
                <a:ea typeface="Lato" charset="0"/>
                <a:cs typeface="Lato" charset="0"/>
              </a:rPr>
              <a:t>NIVEAU 2</a:t>
            </a:r>
            <a:endParaRPr lang="en-US" sz="3200" b="1" dirty="0">
              <a:solidFill>
                <a:srgbClr val="63A53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343B4EC1-B326-477E-8A27-A47FE237C6E2}"/>
              </a:ext>
            </a:extLst>
          </p:cNvPr>
          <p:cNvSpPr txBox="1"/>
          <p:nvPr/>
        </p:nvSpPr>
        <p:spPr>
          <a:xfrm>
            <a:off x="8689061" y="5283374"/>
            <a:ext cx="221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3A537"/>
                </a:solidFill>
                <a:latin typeface="Lato" charset="0"/>
                <a:ea typeface="Lato" charset="0"/>
                <a:cs typeface="Lato" charset="0"/>
              </a:rPr>
              <a:t>NIVEAU 3</a:t>
            </a:r>
            <a:endParaRPr lang="en-US" sz="3200" b="1" dirty="0">
              <a:solidFill>
                <a:srgbClr val="63A537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26" name="Picture 2" descr="RÃ©sultat de recherche d'images pour &quot;etoile png jaune&quot;">
            <a:extLst>
              <a:ext uri="{FF2B5EF4-FFF2-40B4-BE49-F238E27FC236}">
                <a16:creationId xmlns:a16="http://schemas.microsoft.com/office/drawing/2014/main" id="{29E77C37-16E6-41FC-AD8C-27D57DF29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88" y="5692959"/>
            <a:ext cx="38831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etoile png blanche&quot;">
            <a:extLst>
              <a:ext uri="{FF2B5EF4-FFF2-40B4-BE49-F238E27FC236}">
                <a16:creationId xmlns:a16="http://schemas.microsoft.com/office/drawing/2014/main" id="{EF0883C0-9A95-4A82-894C-896C598B0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8" t="19768" r="28352" b="41894"/>
          <a:stretch/>
        </p:blipFill>
        <p:spPr bwMode="auto">
          <a:xfrm>
            <a:off x="2640957" y="5652704"/>
            <a:ext cx="474505" cy="4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Ã©sultat de recherche d'images pour &quot;etoile png blanche&quot;">
            <a:extLst>
              <a:ext uri="{FF2B5EF4-FFF2-40B4-BE49-F238E27FC236}">
                <a16:creationId xmlns:a16="http://schemas.microsoft.com/office/drawing/2014/main" id="{BA7BF372-AADE-4CB4-B4CE-0F5B79914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8" t="19768" r="28352" b="41894"/>
          <a:stretch/>
        </p:blipFill>
        <p:spPr bwMode="auto">
          <a:xfrm>
            <a:off x="3147918" y="5652703"/>
            <a:ext cx="474505" cy="4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RÃ©sultat de recherche d'images pour &quot;etoile png jaune&quot;">
            <a:extLst>
              <a:ext uri="{FF2B5EF4-FFF2-40B4-BE49-F238E27FC236}">
                <a16:creationId xmlns:a16="http://schemas.microsoft.com/office/drawing/2014/main" id="{EDEAA020-6F0F-4153-AA17-FAD8331B2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59" y="5692960"/>
            <a:ext cx="38831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 de recherche d'images pour &quot;etoile png blanche&quot;">
            <a:extLst>
              <a:ext uri="{FF2B5EF4-FFF2-40B4-BE49-F238E27FC236}">
                <a16:creationId xmlns:a16="http://schemas.microsoft.com/office/drawing/2014/main" id="{BD6F45A2-57D3-4ABD-B1EA-4A0AE756E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8" t="19768" r="28352" b="41894"/>
          <a:stretch/>
        </p:blipFill>
        <p:spPr bwMode="auto">
          <a:xfrm>
            <a:off x="7108989" y="5652704"/>
            <a:ext cx="474505" cy="4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RÃ©sultat de recherche d'images pour &quot;etoile png jaune&quot;">
            <a:extLst>
              <a:ext uri="{FF2B5EF4-FFF2-40B4-BE49-F238E27FC236}">
                <a16:creationId xmlns:a16="http://schemas.microsoft.com/office/drawing/2014/main" id="{DE084AC4-12E2-425B-BACB-20D1C788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31" y="5692957"/>
            <a:ext cx="38831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RÃ©sultat de recherche d'images pour &quot;etoile png jaune&quot;">
            <a:extLst>
              <a:ext uri="{FF2B5EF4-FFF2-40B4-BE49-F238E27FC236}">
                <a16:creationId xmlns:a16="http://schemas.microsoft.com/office/drawing/2014/main" id="{309EB1BC-6086-4669-BF2F-5413220DD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966" y="5692959"/>
            <a:ext cx="38831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61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F9EDEDF5-4731-4741-8465-6784727FFB0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1" r="10221"/>
          <a:stretch>
            <a:fillRect/>
          </a:stretch>
        </p:blipFill>
        <p:spPr/>
      </p:pic>
      <p:sp>
        <p:nvSpPr>
          <p:cNvPr id="8" name="Rectangle 7"/>
          <p:cNvSpPr>
            <a:spLocks/>
          </p:cNvSpPr>
          <p:nvPr/>
        </p:nvSpPr>
        <p:spPr bwMode="auto">
          <a:xfrm>
            <a:off x="8444244" y="4661255"/>
            <a:ext cx="336765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217">
              <a:defRPr/>
            </a:pPr>
            <a:r>
              <a:rPr lang="en-US" sz="2800" b="1" spc="150" dirty="0">
                <a:solidFill>
                  <a:srgbClr val="63A537"/>
                </a:solidFill>
                <a:latin typeface="Lato" panose="020F0502020204030203" pitchFamily="34" charset="0"/>
                <a:ea typeface="Roboto" charset="0"/>
                <a:cs typeface="Poppins Bold" panose="02000000000000000000" pitchFamily="2" charset="77"/>
                <a:sym typeface="Bebas Neue" charset="0"/>
              </a:rPr>
              <a:t>AKT PRODUCTION</a:t>
            </a:r>
          </a:p>
        </p:txBody>
      </p:sp>
      <p:sp>
        <p:nvSpPr>
          <p:cNvPr id="7" name="Oval 6"/>
          <p:cNvSpPr/>
          <p:nvPr/>
        </p:nvSpPr>
        <p:spPr>
          <a:xfrm>
            <a:off x="7090126" y="4427243"/>
            <a:ext cx="1204331" cy="1204331"/>
          </a:xfrm>
          <a:prstGeom prst="ellipse">
            <a:avLst/>
          </a:prstGeom>
          <a:solidFill>
            <a:srgbClr val="FAFAF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>
              <a:solidFill>
                <a:srgbClr val="FFC688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6653" y="5108299"/>
            <a:ext cx="2453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rgbClr val="99CB38"/>
                </a:solidFill>
                <a:latin typeface="Lato" panose="020F0502020204030203" pitchFamily="34" charset="0"/>
              </a:rPr>
              <a:t>Free </a:t>
            </a:r>
            <a:r>
              <a:rPr lang="fr-FR" sz="2000" dirty="0" err="1">
                <a:solidFill>
                  <a:srgbClr val="99CB38"/>
                </a:solidFill>
                <a:latin typeface="Lato" panose="020F0502020204030203" pitchFamily="34" charset="0"/>
              </a:rPr>
              <a:t>Your</a:t>
            </a:r>
            <a:r>
              <a:rPr lang="fr-FR" sz="2000" dirty="0">
                <a:solidFill>
                  <a:srgbClr val="99CB38"/>
                </a:solidFill>
                <a:latin typeface="Lato" panose="020F0502020204030203" pitchFamily="34" charset="0"/>
              </a:rPr>
              <a:t> </a:t>
            </a:r>
            <a:r>
              <a:rPr lang="fr-FR" sz="2000" dirty="0" err="1">
                <a:solidFill>
                  <a:srgbClr val="99CB38"/>
                </a:solidFill>
                <a:latin typeface="Lato" panose="020F0502020204030203" pitchFamily="34" charset="0"/>
              </a:rPr>
              <a:t>Creativity</a:t>
            </a:r>
            <a:endParaRPr lang="fr-FR" sz="2000" dirty="0">
              <a:solidFill>
                <a:srgbClr val="99CB38"/>
              </a:solidFill>
              <a:latin typeface="Lato" panose="020F05020202040302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43188CF-9A7C-41C3-A9EB-0A0D4C10F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32" y="4545445"/>
            <a:ext cx="1204331" cy="9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4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on Boardroom">
  <a:themeElements>
    <a:clrScheme name="7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52724"/>
      </a:accent1>
      <a:accent2>
        <a:srgbClr val="F4E920"/>
      </a:accent2>
      <a:accent3>
        <a:srgbClr val="2871AB"/>
      </a:accent3>
      <a:accent4>
        <a:srgbClr val="1688B9"/>
      </a:accent4>
      <a:accent5>
        <a:srgbClr val="F1EDF1"/>
      </a:accent5>
      <a:accent6>
        <a:srgbClr val="91969B"/>
      </a:accent6>
      <a:hlink>
        <a:srgbClr val="4B5050"/>
      </a:hlink>
      <a:folHlink>
        <a:srgbClr val="19B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Custom 45">
      <a:dk1>
        <a:srgbClr val="303030"/>
      </a:dk1>
      <a:lt1>
        <a:srgbClr val="FFFFFF"/>
      </a:lt1>
      <a:dk2>
        <a:srgbClr val="191919"/>
      </a:dk2>
      <a:lt2>
        <a:srgbClr val="FFFFFF"/>
      </a:lt2>
      <a:accent1>
        <a:srgbClr val="F06B7E"/>
      </a:accent1>
      <a:accent2>
        <a:srgbClr val="7F6CA3"/>
      </a:accent2>
      <a:accent3>
        <a:srgbClr val="5DB0B7"/>
      </a:accent3>
      <a:accent4>
        <a:srgbClr val="FEADB8"/>
      </a:accent4>
      <a:accent5>
        <a:srgbClr val="FFC688"/>
      </a:accent5>
      <a:accent6>
        <a:srgbClr val="E3E3E3"/>
      </a:accent6>
      <a:hlink>
        <a:srgbClr val="216BA9"/>
      </a:hlink>
      <a:folHlink>
        <a:srgbClr val="1FB18A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381</Words>
  <Application>Microsoft Office PowerPoint</Application>
  <PresentationFormat>Grand écran</PresentationFormat>
  <Paragraphs>82</Paragraphs>
  <Slides>7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7</vt:i4>
      </vt:variant>
    </vt:vector>
  </HeadingPairs>
  <TitlesOfParts>
    <vt:vector size="20" baseType="lpstr">
      <vt:lpstr>Arial</vt:lpstr>
      <vt:lpstr>Calibri</vt:lpstr>
      <vt:lpstr>Calibri Light</vt:lpstr>
      <vt:lpstr>Helvetica Light</vt:lpstr>
      <vt:lpstr>Lato</vt:lpstr>
      <vt:lpstr>Lato Regular</vt:lpstr>
      <vt:lpstr>Open Sans Light</vt:lpstr>
      <vt:lpstr>Poppins Bold</vt:lpstr>
      <vt:lpstr>Roboto Bold</vt:lpstr>
      <vt:lpstr>Wingdings 3</vt:lpstr>
      <vt:lpstr>Thème Office</vt:lpstr>
      <vt:lpstr>1_Ion Boardroom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</dc:creator>
  <cp:lastModifiedBy>Thomas</cp:lastModifiedBy>
  <cp:revision>17</cp:revision>
  <dcterms:created xsi:type="dcterms:W3CDTF">2019-03-21T18:48:27Z</dcterms:created>
  <dcterms:modified xsi:type="dcterms:W3CDTF">2019-03-21T21:30:34Z</dcterms:modified>
</cp:coreProperties>
</file>